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4" r:id="rId4"/>
    <p:sldId id="265" r:id="rId5"/>
    <p:sldId id="266" r:id="rId6"/>
    <p:sldId id="267" r:id="rId7"/>
    <p:sldId id="259" r:id="rId8"/>
    <p:sldId id="268" r:id="rId9"/>
    <p:sldId id="260" r:id="rId10"/>
    <p:sldId id="261" r:id="rId11"/>
    <p:sldId id="262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31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7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FA88B3-DB64-1A4C-B14F-D39600EA4258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264F03-E595-444E-9C8E-D9D54CBFC7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332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zoom room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64F03-E595-444E-9C8E-D9D54CBFC7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2424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Game in play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64F03-E595-444E-9C8E-D9D54CBFC79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4269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End of game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64F03-E595-444E-9C8E-D9D54CBFC79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2386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zoom room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64F03-E595-444E-9C8E-D9D54CBFC79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413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 game menu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64F03-E595-444E-9C8E-D9D54CBFC79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5272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Settings, prefer to set time or select participants, too difficult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64F03-E595-444E-9C8E-D9D54CBFC79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215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64F03-E595-444E-9C8E-D9D54CBFC79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2936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64F03-E595-444E-9C8E-D9D54CBFC79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9997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64F03-E595-444E-9C8E-D9D54CBFC79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1899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Invite sent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64F03-E595-444E-9C8E-D9D54CBFC79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2458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Invite accepted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64F03-E595-444E-9C8E-D9D54CBFC79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75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 game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64F03-E595-444E-9C8E-D9D54CBFC79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72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D66A1-FCAD-7345-96FD-1341EFC10D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A73030-F158-0242-B1C3-6C7B679F70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56F375-FE49-E64C-98F5-D4A8EC366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3B368-C51E-BF45-8D32-EF4BF4228EAE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96BCA-25FC-1F48-A7BE-66FD4ADEB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762D3-0CF3-9A4F-8DFE-63371CCA2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2E907-EB90-0D47-9034-9ADAD37A4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856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6E569-4E3F-5743-98CE-4BA5DE590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DB3267-363C-704B-A2E6-4929975ED0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3B0A89-662D-684A-9C22-F0C6DDDF9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3B368-C51E-BF45-8D32-EF4BF4228EAE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B1CE3-99A1-A448-A370-E537FCF3E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3AF26-33B7-AE48-A198-673728470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2E907-EB90-0D47-9034-9ADAD37A4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829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090EE3-DFB2-2A48-8E17-7883851DF9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48FFD7-AC83-C543-9813-1D5158573A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F7D8E-7E8D-5D4D-BAC1-117A939AB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3B368-C51E-BF45-8D32-EF4BF4228EAE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84B4C5-F87A-3446-B976-3ED0F4817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A44CDF-BF4D-A84C-86ED-053E66988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2E907-EB90-0D47-9034-9ADAD37A4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75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642F6-D233-764C-B4DC-B6393509C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185A3-5234-9B4C-A376-EE6BB47BD5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1181E-0F06-0A43-A990-4C1A2FAE5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3B368-C51E-BF45-8D32-EF4BF4228EAE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0127D0-6BC1-734F-B14E-B5293CBE9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85891-4DE3-6B4C-89EE-52D658F51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2E907-EB90-0D47-9034-9ADAD37A4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319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E5F17-1119-CB4E-B159-68A031EE7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1412-4A0F-C541-A735-16F7ED3F9A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8C68D-FAF8-204C-9D02-8F73FB64A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3B368-C51E-BF45-8D32-EF4BF4228EAE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E75EB5-28A3-3C4D-86A6-039AD755F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37497-6B2B-CA45-8B5C-2C5FD0A39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2E907-EB90-0D47-9034-9ADAD37A4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254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D59AE-D60D-BB44-B6D8-548165337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3BACF-C2E3-FC42-A018-2AA4A49F95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5B019E-8A98-ED4B-BA7B-BC10636F13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25972B-435C-8C40-830F-BDA3B608F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3B368-C51E-BF45-8D32-EF4BF4228EAE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79B590-D52B-5549-BD89-FF7380EA1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CA9223-71BF-E147-8044-33F12D249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2E907-EB90-0D47-9034-9ADAD37A4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620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89856-7D7F-B340-A6ED-80C464751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D52949-5E14-954C-9EFB-2B768FB79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EA74F4-9D20-0A48-8A51-C93D0CE9B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B964FF-7595-9845-AA71-709B85FAD7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4B856A-CD7A-BE4B-B95B-9B158A9F79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EA0081-05C7-E94E-A2EE-C8BFD471F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3B368-C51E-BF45-8D32-EF4BF4228EAE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83C220-8594-F64E-860D-A332B60E2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1C1920-D789-2446-AE42-EA362B41E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2E907-EB90-0D47-9034-9ADAD37A4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365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698D1-79D4-5746-B656-B184A1CF8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CBC4AC-21B4-4C46-9CEB-5F9EC1759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3B368-C51E-BF45-8D32-EF4BF4228EAE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4133E6-6397-E84B-9439-61C38BFE2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CD98D9-E6CE-8743-8716-0303FC6E5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2E907-EB90-0D47-9034-9ADAD37A4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64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CB9EC2-8D75-494C-AA9A-6FA1D5E96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3B368-C51E-BF45-8D32-EF4BF4228EAE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BC7BA7-6A01-DD40-9622-CF85108B9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F757E1-7F24-D541-B2A4-88FE99129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2E907-EB90-0D47-9034-9ADAD37A4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55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50D4D-C1D6-9B43-9AFE-07CCD5A58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59B40-1128-2541-A677-D7767FD8C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EEB1A2-EAB5-1B44-BFF9-9482C069F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4DB359-38D6-334D-9383-3B54CCBE3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3B368-C51E-BF45-8D32-EF4BF4228EAE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B71C8D-1861-D444-BFAD-75D23DE8D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1DCB0-217D-E74A-87D4-3C60B11F5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2E907-EB90-0D47-9034-9ADAD37A4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629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312A2-E3F5-0D41-9426-B438CC401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C31315-918A-D54C-AA74-58FB4C1E78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7E9D17-BBA6-2742-9AB6-93726C7666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B394A5-0960-FF46-856C-FDDA1E08E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3B368-C51E-BF45-8D32-EF4BF4228EAE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DA897-5DF7-F349-93A9-B51183DA0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A45193-BF43-E241-9529-3E8E6297D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2E907-EB90-0D47-9034-9ADAD37A4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233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4D24FE-C897-C14D-B2C1-3FBA3E2C6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D15DE7-7C48-A84F-AEDF-5E20FEDF2D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37FD3-CE5B-CE47-82B1-D8CDF18845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A3B368-C51E-BF45-8D32-EF4BF4228EAE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F6535D-A127-8748-8192-0C73AAED86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AE0511-15FA-6643-B634-B76556C365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A2E907-EB90-0D47-9034-9ADAD37A4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644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slide" Target="slide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slide" Target="slid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image" Target="../media/image3.png"/><Relationship Id="rId7" Type="http://schemas.openxmlformats.org/officeDocument/2006/relationships/slide" Target="slide5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slide" Target="slide4.xml"/><Relationship Id="rId5" Type="http://schemas.openxmlformats.org/officeDocument/2006/relationships/image" Target="../media/image2.png"/><Relationship Id="rId4" Type="http://schemas.openxmlformats.org/officeDocument/2006/relationships/slide" Target="slide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image" Target="../media/image3.png"/><Relationship Id="rId7" Type="http://schemas.openxmlformats.org/officeDocument/2006/relationships/slide" Target="slide6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slide" Target="slide2.xml"/><Relationship Id="rId5" Type="http://schemas.openxmlformats.org/officeDocument/2006/relationships/image" Target="../media/image2.png"/><Relationship Id="rId4" Type="http://schemas.openxmlformats.org/officeDocument/2006/relationships/slide" Target="slide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3" Type="http://schemas.openxmlformats.org/officeDocument/2006/relationships/image" Target="../media/image3.png"/><Relationship Id="rId7" Type="http://schemas.openxmlformats.org/officeDocument/2006/relationships/slide" Target="slide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slide" Target="slide2.xml"/><Relationship Id="rId5" Type="http://schemas.openxmlformats.org/officeDocument/2006/relationships/image" Target="../media/image2.png"/><Relationship Id="rId4" Type="http://schemas.openxmlformats.org/officeDocument/2006/relationships/slide" Target="slide1.xml"/><Relationship Id="rId9" Type="http://schemas.openxmlformats.org/officeDocument/2006/relationships/slide" Target="slide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image" Target="../media/image3.png"/><Relationship Id="rId7" Type="http://schemas.openxmlformats.org/officeDocument/2006/relationships/slide" Target="slide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slide" Target="slide2.xml"/><Relationship Id="rId5" Type="http://schemas.openxmlformats.org/officeDocument/2006/relationships/image" Target="../media/image2.png"/><Relationship Id="rId4" Type="http://schemas.openxmlformats.org/officeDocument/2006/relationships/slide" Target="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slide" Target="slide9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slide" Target="slide9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659EC0-A46B-A647-A664-38D0DA4128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466"/>
            <a:ext cx="12192000" cy="6841067"/>
          </a:xfrm>
          <a:prstGeom prst="rect">
            <a:avLst/>
          </a:prstGeom>
        </p:spPr>
      </p:pic>
      <p:pic>
        <p:nvPicPr>
          <p:cNvPr id="6" name="Picture 5">
            <a:hlinkClick r:id="rId4" action="ppaction://hlinksldjump"/>
            <a:extLst>
              <a:ext uri="{FF2B5EF4-FFF2-40B4-BE49-F238E27FC236}">
                <a16:creationId xmlns:a16="http://schemas.microsoft.com/office/drawing/2014/main" id="{B066ABE1-5B05-5F4A-AECA-C0096C685C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8241" y="6355099"/>
            <a:ext cx="309831" cy="3098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3579305-F009-894D-B23F-2B1B0DE68D22}"/>
              </a:ext>
            </a:extLst>
          </p:cNvPr>
          <p:cNvSpPr txBox="1"/>
          <p:nvPr/>
        </p:nvSpPr>
        <p:spPr>
          <a:xfrm>
            <a:off x="4251897" y="6630544"/>
            <a:ext cx="59376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Games</a:t>
            </a:r>
          </a:p>
        </p:txBody>
      </p:sp>
    </p:spTree>
    <p:extLst>
      <p:ext uri="{BB962C8B-B14F-4D97-AF65-F5344CB8AC3E}">
        <p14:creationId xmlns:p14="http://schemas.microsoft.com/office/powerpoint/2010/main" val="90152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80F197B-81EA-E04F-B8FD-CB63F188A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B07DB33-8915-E64E-B781-26009ACF29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768" y="933010"/>
            <a:ext cx="10787747" cy="5924989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0145944-DB61-6342-A92E-6EFF787A13A5}"/>
              </a:ext>
            </a:extLst>
          </p:cNvPr>
          <p:cNvSpPr/>
          <p:nvPr/>
        </p:nvSpPr>
        <p:spPr>
          <a:xfrm>
            <a:off x="9559636" y="1151906"/>
            <a:ext cx="1916879" cy="16981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84B872-D443-FA49-8C38-2F746117187A}"/>
              </a:ext>
            </a:extLst>
          </p:cNvPr>
          <p:cNvSpPr txBox="1"/>
          <p:nvPr/>
        </p:nvSpPr>
        <p:spPr>
          <a:xfrm>
            <a:off x="9678391" y="1294410"/>
            <a:ext cx="165067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#1 Jake    	78</a:t>
            </a:r>
          </a:p>
          <a:p>
            <a:r>
              <a:rPr lang="en-US" sz="1400" dirty="0">
                <a:solidFill>
                  <a:schemeClr val="bg1"/>
                </a:solidFill>
              </a:rPr>
              <a:t>#2 Boone  	72</a:t>
            </a:r>
          </a:p>
          <a:p>
            <a:r>
              <a:rPr lang="en-US" sz="1400" dirty="0">
                <a:solidFill>
                  <a:schemeClr val="bg1"/>
                </a:solidFill>
              </a:rPr>
              <a:t>#3 Ethan  	62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ADC1196-4B61-4048-B1D7-DE1BD6643909}"/>
              </a:ext>
            </a:extLst>
          </p:cNvPr>
          <p:cNvSpPr/>
          <p:nvPr/>
        </p:nvSpPr>
        <p:spPr>
          <a:xfrm>
            <a:off x="1163786" y="6650183"/>
            <a:ext cx="439387" cy="1959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2 of 2</a:t>
            </a:r>
          </a:p>
        </p:txBody>
      </p:sp>
    </p:spTree>
    <p:extLst>
      <p:ext uri="{BB962C8B-B14F-4D97-AF65-F5344CB8AC3E}">
        <p14:creationId xmlns:p14="http://schemas.microsoft.com/office/powerpoint/2010/main" val="22930407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80F197B-81EA-E04F-B8FD-CB63F188A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28B4928-7763-D34A-A151-29FBCCB84C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768" y="933006"/>
            <a:ext cx="10787747" cy="5924993"/>
          </a:xfrm>
          <a:prstGeom prst="rect">
            <a:avLst/>
          </a:prstGeom>
        </p:spPr>
      </p:pic>
      <p:sp>
        <p:nvSpPr>
          <p:cNvPr id="4" name="Rectangle 3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6F90A4F4-4E40-F944-99BC-7ECC996B2328}"/>
              </a:ext>
            </a:extLst>
          </p:cNvPr>
          <p:cNvSpPr/>
          <p:nvPr/>
        </p:nvSpPr>
        <p:spPr>
          <a:xfrm>
            <a:off x="5272644" y="4892634"/>
            <a:ext cx="1377538" cy="53438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3944FB7-8C72-AB48-8A95-ED8427E7DFB8}"/>
              </a:ext>
            </a:extLst>
          </p:cNvPr>
          <p:cNvSpPr/>
          <p:nvPr/>
        </p:nvSpPr>
        <p:spPr>
          <a:xfrm>
            <a:off x="5225144" y="5569527"/>
            <a:ext cx="1472540" cy="4631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LEAVE GAME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479E18F-05EF-E747-AF3E-F6F1FDE98942}"/>
              </a:ext>
            </a:extLst>
          </p:cNvPr>
          <p:cNvSpPr/>
          <p:nvPr/>
        </p:nvSpPr>
        <p:spPr>
          <a:xfrm>
            <a:off x="8407731" y="2078180"/>
            <a:ext cx="2434440" cy="28144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D688BC-EFC4-AB41-8F9C-E8B18348AC6B}"/>
              </a:ext>
            </a:extLst>
          </p:cNvPr>
          <p:cNvSpPr txBox="1"/>
          <p:nvPr/>
        </p:nvSpPr>
        <p:spPr>
          <a:xfrm>
            <a:off x="8526486" y="2220685"/>
            <a:ext cx="20963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#1 Ethan    	128</a:t>
            </a:r>
          </a:p>
          <a:p>
            <a:r>
              <a:rPr lang="en-US" sz="1600" dirty="0">
                <a:solidFill>
                  <a:schemeClr val="bg1"/>
                </a:solidFill>
              </a:rPr>
              <a:t>#2 Jake  	97</a:t>
            </a:r>
          </a:p>
          <a:p>
            <a:r>
              <a:rPr lang="en-US" sz="1600" dirty="0">
                <a:solidFill>
                  <a:schemeClr val="bg1"/>
                </a:solidFill>
              </a:rPr>
              <a:t>#3 Boone  	96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1A8E67-3A37-A24B-8AB3-159546F469B3}"/>
              </a:ext>
            </a:extLst>
          </p:cNvPr>
          <p:cNvSpPr txBox="1"/>
          <p:nvPr/>
        </p:nvSpPr>
        <p:spPr>
          <a:xfrm>
            <a:off x="8526486" y="1769423"/>
            <a:ext cx="2096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LEADERBOARD</a:t>
            </a:r>
          </a:p>
        </p:txBody>
      </p:sp>
    </p:spTree>
    <p:extLst>
      <p:ext uri="{BB962C8B-B14F-4D97-AF65-F5344CB8AC3E}">
        <p14:creationId xmlns:p14="http://schemas.microsoft.com/office/powerpoint/2010/main" val="724020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659EC0-A46B-A647-A664-38D0DA4128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466"/>
            <a:ext cx="12192000" cy="6841067"/>
          </a:xfrm>
          <a:prstGeom prst="rect">
            <a:avLst/>
          </a:prstGeom>
        </p:spPr>
      </p:pic>
      <p:pic>
        <p:nvPicPr>
          <p:cNvPr id="6" name="Picture 5">
            <a:hlinkClick r:id="rId4" action="ppaction://hlinksldjump"/>
            <a:extLst>
              <a:ext uri="{FF2B5EF4-FFF2-40B4-BE49-F238E27FC236}">
                <a16:creationId xmlns:a16="http://schemas.microsoft.com/office/drawing/2014/main" id="{B066ABE1-5B05-5F4A-AECA-C0096C685C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8241" y="6355099"/>
            <a:ext cx="309831" cy="3098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3579305-F009-894D-B23F-2B1B0DE68D22}"/>
              </a:ext>
            </a:extLst>
          </p:cNvPr>
          <p:cNvSpPr txBox="1"/>
          <p:nvPr/>
        </p:nvSpPr>
        <p:spPr>
          <a:xfrm>
            <a:off x="4251897" y="6630544"/>
            <a:ext cx="59376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Games</a:t>
            </a:r>
          </a:p>
        </p:txBody>
      </p:sp>
    </p:spTree>
    <p:extLst>
      <p:ext uri="{BB962C8B-B14F-4D97-AF65-F5344CB8AC3E}">
        <p14:creationId xmlns:p14="http://schemas.microsoft.com/office/powerpoint/2010/main" val="2186047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D7D6C50-4F8E-0A46-A601-2D57C30BD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33"/>
            <a:ext cx="12192000" cy="68495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31675A-611D-4A4E-8884-6FC8790CB461}"/>
              </a:ext>
            </a:extLst>
          </p:cNvPr>
          <p:cNvSpPr txBox="1"/>
          <p:nvPr/>
        </p:nvSpPr>
        <p:spPr>
          <a:xfrm>
            <a:off x="2956957" y="6602697"/>
            <a:ext cx="59376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Games</a:t>
            </a:r>
          </a:p>
        </p:txBody>
      </p:sp>
      <p:pic>
        <p:nvPicPr>
          <p:cNvPr id="7" name="Picture 6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F411D30B-BD5C-0842-96CE-75FC2A81F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3832" y="6335582"/>
            <a:ext cx="309831" cy="30983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0134A41-08D8-3941-AB72-2CD5C95CAFFD}"/>
              </a:ext>
            </a:extLst>
          </p:cNvPr>
          <p:cNvSpPr/>
          <p:nvPr/>
        </p:nvSpPr>
        <p:spPr>
          <a:xfrm>
            <a:off x="9488385" y="178129"/>
            <a:ext cx="2691740" cy="6663762"/>
          </a:xfrm>
          <a:prstGeom prst="rect">
            <a:avLst/>
          </a:prstGeom>
          <a:solidFill>
            <a:srgbClr val="34313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B6A9EC-897D-364D-8761-1241BB5839CA}"/>
              </a:ext>
            </a:extLst>
          </p:cNvPr>
          <p:cNvSpPr txBox="1"/>
          <p:nvPr/>
        </p:nvSpPr>
        <p:spPr>
          <a:xfrm>
            <a:off x="10664042" y="273133"/>
            <a:ext cx="914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Games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E90DED-0C88-9A4F-9EB1-F0C9805428B2}"/>
              </a:ext>
            </a:extLst>
          </p:cNvPr>
          <p:cNvSpPr txBox="1"/>
          <p:nvPr/>
        </p:nvSpPr>
        <p:spPr>
          <a:xfrm>
            <a:off x="9488385" y="641268"/>
            <a:ext cx="1888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Select Game: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 </a:t>
            </a:r>
            <a:r>
              <a:rPr lang="en-US" sz="1400" dirty="0" err="1">
                <a:solidFill>
                  <a:schemeClr val="bg1"/>
                </a:solidFill>
              </a:rPr>
              <a:t>Slither.io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" name="Rounded Rectangle 1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560124CB-41B9-9B4C-90C5-9E3B25FCB67B}"/>
              </a:ext>
            </a:extLst>
          </p:cNvPr>
          <p:cNvSpPr/>
          <p:nvPr/>
        </p:nvSpPr>
        <p:spPr>
          <a:xfrm>
            <a:off x="9642764" y="914400"/>
            <a:ext cx="178130" cy="1543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37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D7D6C50-4F8E-0A46-A601-2D57C30BD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33"/>
            <a:ext cx="12192000" cy="68495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31675A-611D-4A4E-8884-6FC8790CB461}"/>
              </a:ext>
            </a:extLst>
          </p:cNvPr>
          <p:cNvSpPr txBox="1"/>
          <p:nvPr/>
        </p:nvSpPr>
        <p:spPr>
          <a:xfrm>
            <a:off x="2956957" y="6602697"/>
            <a:ext cx="59376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Games</a:t>
            </a:r>
          </a:p>
        </p:txBody>
      </p:sp>
      <p:pic>
        <p:nvPicPr>
          <p:cNvPr id="7" name="Picture 6">
            <a:hlinkClick r:id="rId4" action="ppaction://hlinksldjump"/>
            <a:extLst>
              <a:ext uri="{FF2B5EF4-FFF2-40B4-BE49-F238E27FC236}">
                <a16:creationId xmlns:a16="http://schemas.microsoft.com/office/drawing/2014/main" id="{F411D30B-BD5C-0842-96CE-75FC2A81FA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3832" y="6335582"/>
            <a:ext cx="309831" cy="30983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0134A41-08D8-3941-AB72-2CD5C95CAFFD}"/>
              </a:ext>
            </a:extLst>
          </p:cNvPr>
          <p:cNvSpPr/>
          <p:nvPr/>
        </p:nvSpPr>
        <p:spPr>
          <a:xfrm>
            <a:off x="9488385" y="190005"/>
            <a:ext cx="2691740" cy="6663761"/>
          </a:xfrm>
          <a:prstGeom prst="rect">
            <a:avLst/>
          </a:prstGeom>
          <a:solidFill>
            <a:srgbClr val="34313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B6A9EC-897D-364D-8761-1241BB5839CA}"/>
              </a:ext>
            </a:extLst>
          </p:cNvPr>
          <p:cNvSpPr txBox="1"/>
          <p:nvPr/>
        </p:nvSpPr>
        <p:spPr>
          <a:xfrm>
            <a:off x="10664042" y="273133"/>
            <a:ext cx="914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Games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E90DED-0C88-9A4F-9EB1-F0C9805428B2}"/>
              </a:ext>
            </a:extLst>
          </p:cNvPr>
          <p:cNvSpPr txBox="1"/>
          <p:nvPr/>
        </p:nvSpPr>
        <p:spPr>
          <a:xfrm>
            <a:off x="9488385" y="641268"/>
            <a:ext cx="1888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Select Game: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 </a:t>
            </a:r>
            <a:r>
              <a:rPr lang="en-US" sz="1400" dirty="0" err="1">
                <a:solidFill>
                  <a:schemeClr val="bg1"/>
                </a:solidFill>
              </a:rPr>
              <a:t>Slither.io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" name="Rounded Rectangle 1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560124CB-41B9-9B4C-90C5-9E3B25FCB67B}"/>
              </a:ext>
            </a:extLst>
          </p:cNvPr>
          <p:cNvSpPr/>
          <p:nvPr/>
        </p:nvSpPr>
        <p:spPr>
          <a:xfrm>
            <a:off x="9642764" y="914400"/>
            <a:ext cx="178130" cy="15438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269DAF6-A041-2D44-B16F-F84EC13BE518}"/>
              </a:ext>
            </a:extLst>
          </p:cNvPr>
          <p:cNvSpPr/>
          <p:nvPr/>
        </p:nvSpPr>
        <p:spPr>
          <a:xfrm>
            <a:off x="9547761" y="1164488"/>
            <a:ext cx="2588820" cy="7118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F371BF-28EF-E949-A850-ADE02DF4827F}"/>
              </a:ext>
            </a:extLst>
          </p:cNvPr>
          <p:cNvSpPr txBox="1"/>
          <p:nvPr/>
        </p:nvSpPr>
        <p:spPr>
          <a:xfrm>
            <a:off x="9725891" y="1294410"/>
            <a:ext cx="22563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>
                <a:solidFill>
                  <a:schemeClr val="bg1"/>
                </a:solidFill>
              </a:rPr>
              <a:t>Slither.io</a:t>
            </a:r>
            <a:r>
              <a:rPr lang="en-US" sz="1400" dirty="0">
                <a:solidFill>
                  <a:schemeClr val="bg1"/>
                </a:solidFill>
              </a:rPr>
              <a:t> Settings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5 Minute Time Limit</a:t>
            </a:r>
          </a:p>
          <a:p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4" name="Rounded Rectangle 13">
            <a:hlinkClick r:id="rId6" action="ppaction://hlinksldjump"/>
            <a:extLst>
              <a:ext uri="{FF2B5EF4-FFF2-40B4-BE49-F238E27FC236}">
                <a16:creationId xmlns:a16="http://schemas.microsoft.com/office/drawing/2014/main" id="{F225256C-60D0-254E-AE0A-693C0754AD3B}"/>
              </a:ext>
            </a:extLst>
          </p:cNvPr>
          <p:cNvSpPr/>
          <p:nvPr/>
        </p:nvSpPr>
        <p:spPr>
          <a:xfrm>
            <a:off x="9743704" y="1574677"/>
            <a:ext cx="178130" cy="1543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CBB1CD-5E81-5A4F-8A64-253D61261637}"/>
              </a:ext>
            </a:extLst>
          </p:cNvPr>
          <p:cNvSpPr/>
          <p:nvPr/>
        </p:nvSpPr>
        <p:spPr>
          <a:xfrm>
            <a:off x="9520053" y="2146378"/>
            <a:ext cx="2588820" cy="41892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E27447E-B8F2-FE43-82B4-796B192745B4}"/>
              </a:ext>
            </a:extLst>
          </p:cNvPr>
          <p:cNvSpPr txBox="1"/>
          <p:nvPr/>
        </p:nvSpPr>
        <p:spPr>
          <a:xfrm>
            <a:off x="9555679" y="2188611"/>
            <a:ext cx="25888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Invite Players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Invite All Participants in Call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Choose Participants: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Ethan Kohrt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Jake LaMotte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Sarah Johnson</a:t>
            </a:r>
          </a:p>
          <a:p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7" name="Rounded Rectangle 16">
            <a:hlinkClick r:id="rId7" action="ppaction://hlinksldjump"/>
            <a:extLst>
              <a:ext uri="{FF2B5EF4-FFF2-40B4-BE49-F238E27FC236}">
                <a16:creationId xmlns:a16="http://schemas.microsoft.com/office/drawing/2014/main" id="{07DCDBC1-DCDF-A348-BD90-46B256DE33B0}"/>
              </a:ext>
            </a:extLst>
          </p:cNvPr>
          <p:cNvSpPr/>
          <p:nvPr/>
        </p:nvSpPr>
        <p:spPr>
          <a:xfrm>
            <a:off x="9601199" y="2487237"/>
            <a:ext cx="178130" cy="1543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55F1410-3E0C-9944-83F4-B185F069063C}"/>
              </a:ext>
            </a:extLst>
          </p:cNvPr>
          <p:cNvSpPr/>
          <p:nvPr/>
        </p:nvSpPr>
        <p:spPr>
          <a:xfrm>
            <a:off x="9619014" y="3097137"/>
            <a:ext cx="178130" cy="1543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37FD4D41-B36B-7E42-81A6-F42D82BA76B3}"/>
              </a:ext>
            </a:extLst>
          </p:cNvPr>
          <p:cNvSpPr/>
          <p:nvPr/>
        </p:nvSpPr>
        <p:spPr>
          <a:xfrm>
            <a:off x="9613077" y="3309729"/>
            <a:ext cx="178130" cy="1543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08F9CBF-A702-4C4D-A4EB-A20A0F77675F}"/>
              </a:ext>
            </a:extLst>
          </p:cNvPr>
          <p:cNvSpPr/>
          <p:nvPr/>
        </p:nvSpPr>
        <p:spPr>
          <a:xfrm>
            <a:off x="9613076" y="3534442"/>
            <a:ext cx="178130" cy="1543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hlinkClick r:id="rId8" action="ppaction://hlinksldjump"/>
            <a:extLst>
              <a:ext uri="{FF2B5EF4-FFF2-40B4-BE49-F238E27FC236}">
                <a16:creationId xmlns:a16="http://schemas.microsoft.com/office/drawing/2014/main" id="{B14814D2-E519-CF40-A9B4-88A04ED34208}"/>
              </a:ext>
            </a:extLst>
          </p:cNvPr>
          <p:cNvSpPr/>
          <p:nvPr/>
        </p:nvSpPr>
        <p:spPr>
          <a:xfrm>
            <a:off x="9565576" y="6405915"/>
            <a:ext cx="2495797" cy="41222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SEND INVITES</a:t>
            </a:r>
          </a:p>
        </p:txBody>
      </p:sp>
    </p:spTree>
    <p:extLst>
      <p:ext uri="{BB962C8B-B14F-4D97-AF65-F5344CB8AC3E}">
        <p14:creationId xmlns:p14="http://schemas.microsoft.com/office/powerpoint/2010/main" val="3762134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D7D6C50-4F8E-0A46-A601-2D57C30BD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33"/>
            <a:ext cx="12192000" cy="68495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31675A-611D-4A4E-8884-6FC8790CB461}"/>
              </a:ext>
            </a:extLst>
          </p:cNvPr>
          <p:cNvSpPr txBox="1"/>
          <p:nvPr/>
        </p:nvSpPr>
        <p:spPr>
          <a:xfrm>
            <a:off x="2956957" y="6602697"/>
            <a:ext cx="59376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Games</a:t>
            </a:r>
          </a:p>
        </p:txBody>
      </p:sp>
      <p:pic>
        <p:nvPicPr>
          <p:cNvPr id="7" name="Picture 6">
            <a:hlinkClick r:id="rId4" action="ppaction://hlinksldjump"/>
            <a:extLst>
              <a:ext uri="{FF2B5EF4-FFF2-40B4-BE49-F238E27FC236}">
                <a16:creationId xmlns:a16="http://schemas.microsoft.com/office/drawing/2014/main" id="{F411D30B-BD5C-0842-96CE-75FC2A81FA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3832" y="6335582"/>
            <a:ext cx="309831" cy="30983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0134A41-08D8-3941-AB72-2CD5C95CAFFD}"/>
              </a:ext>
            </a:extLst>
          </p:cNvPr>
          <p:cNvSpPr/>
          <p:nvPr/>
        </p:nvSpPr>
        <p:spPr>
          <a:xfrm>
            <a:off x="9488385" y="178129"/>
            <a:ext cx="2691740" cy="6663762"/>
          </a:xfrm>
          <a:prstGeom prst="rect">
            <a:avLst/>
          </a:prstGeom>
          <a:solidFill>
            <a:srgbClr val="34313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B6A9EC-897D-364D-8761-1241BB5839CA}"/>
              </a:ext>
            </a:extLst>
          </p:cNvPr>
          <p:cNvSpPr txBox="1"/>
          <p:nvPr/>
        </p:nvSpPr>
        <p:spPr>
          <a:xfrm>
            <a:off x="10664042" y="273133"/>
            <a:ext cx="914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Games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E90DED-0C88-9A4F-9EB1-F0C9805428B2}"/>
              </a:ext>
            </a:extLst>
          </p:cNvPr>
          <p:cNvSpPr txBox="1"/>
          <p:nvPr/>
        </p:nvSpPr>
        <p:spPr>
          <a:xfrm>
            <a:off x="9488385" y="641268"/>
            <a:ext cx="1888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Select Game: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 </a:t>
            </a:r>
            <a:r>
              <a:rPr lang="en-US" sz="1400" dirty="0" err="1">
                <a:solidFill>
                  <a:schemeClr val="bg1"/>
                </a:solidFill>
              </a:rPr>
              <a:t>Slither.io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" name="Rounded Rectangle 10">
            <a:hlinkClick r:id="rId6" action="ppaction://hlinksldjump"/>
            <a:extLst>
              <a:ext uri="{FF2B5EF4-FFF2-40B4-BE49-F238E27FC236}">
                <a16:creationId xmlns:a16="http://schemas.microsoft.com/office/drawing/2014/main" id="{560124CB-41B9-9B4C-90C5-9E3B25FCB67B}"/>
              </a:ext>
            </a:extLst>
          </p:cNvPr>
          <p:cNvSpPr/>
          <p:nvPr/>
        </p:nvSpPr>
        <p:spPr>
          <a:xfrm>
            <a:off x="9642764" y="914400"/>
            <a:ext cx="178130" cy="15438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269DAF6-A041-2D44-B16F-F84EC13BE518}"/>
              </a:ext>
            </a:extLst>
          </p:cNvPr>
          <p:cNvSpPr/>
          <p:nvPr/>
        </p:nvSpPr>
        <p:spPr>
          <a:xfrm>
            <a:off x="9547761" y="1164488"/>
            <a:ext cx="2588820" cy="7118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F371BF-28EF-E949-A850-ADE02DF4827F}"/>
              </a:ext>
            </a:extLst>
          </p:cNvPr>
          <p:cNvSpPr txBox="1"/>
          <p:nvPr/>
        </p:nvSpPr>
        <p:spPr>
          <a:xfrm>
            <a:off x="9725891" y="1294410"/>
            <a:ext cx="22563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>
                <a:solidFill>
                  <a:schemeClr val="bg1"/>
                </a:solidFill>
              </a:rPr>
              <a:t>Slither.io</a:t>
            </a:r>
            <a:r>
              <a:rPr lang="en-US" sz="1400" dirty="0">
                <a:solidFill>
                  <a:schemeClr val="bg1"/>
                </a:solidFill>
              </a:rPr>
              <a:t> Settings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5 Minute Time Limit</a:t>
            </a:r>
          </a:p>
          <a:p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4" name="Rounded Rectangle 13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F225256C-60D0-254E-AE0A-693C0754AD3B}"/>
              </a:ext>
            </a:extLst>
          </p:cNvPr>
          <p:cNvSpPr/>
          <p:nvPr/>
        </p:nvSpPr>
        <p:spPr>
          <a:xfrm>
            <a:off x="9743704" y="1574677"/>
            <a:ext cx="178130" cy="15438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DA1095-D168-5B48-BFAB-9041CF20F2A8}"/>
              </a:ext>
            </a:extLst>
          </p:cNvPr>
          <p:cNvSpPr/>
          <p:nvPr/>
        </p:nvSpPr>
        <p:spPr>
          <a:xfrm>
            <a:off x="9520053" y="2146378"/>
            <a:ext cx="2588820" cy="41892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D8D8B23-06F6-1047-9EE7-4B57AA6CCB0E}"/>
              </a:ext>
            </a:extLst>
          </p:cNvPr>
          <p:cNvSpPr txBox="1"/>
          <p:nvPr/>
        </p:nvSpPr>
        <p:spPr>
          <a:xfrm>
            <a:off x="9555679" y="2188611"/>
            <a:ext cx="25888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Invite Players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Invite All Participants in Call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Choose Participants: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Ethan Kohrt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Jake LaMotte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Sarah Johnson</a:t>
            </a:r>
          </a:p>
          <a:p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1" name="Rounded Rectangle 20">
            <a:hlinkClick r:id="rId7" action="ppaction://hlinksldjump"/>
            <a:extLst>
              <a:ext uri="{FF2B5EF4-FFF2-40B4-BE49-F238E27FC236}">
                <a16:creationId xmlns:a16="http://schemas.microsoft.com/office/drawing/2014/main" id="{A8C6D33A-C900-4D4B-8680-24E85511355A}"/>
              </a:ext>
            </a:extLst>
          </p:cNvPr>
          <p:cNvSpPr/>
          <p:nvPr/>
        </p:nvSpPr>
        <p:spPr>
          <a:xfrm>
            <a:off x="9601199" y="2487237"/>
            <a:ext cx="178130" cy="1543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97C410D2-C92A-2A42-95AA-0207F0D7106F}"/>
              </a:ext>
            </a:extLst>
          </p:cNvPr>
          <p:cNvSpPr/>
          <p:nvPr/>
        </p:nvSpPr>
        <p:spPr>
          <a:xfrm>
            <a:off x="9619014" y="3097137"/>
            <a:ext cx="178130" cy="1543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39EFE0E9-3C76-2A4F-859A-862BE2052F4F}"/>
              </a:ext>
            </a:extLst>
          </p:cNvPr>
          <p:cNvSpPr/>
          <p:nvPr/>
        </p:nvSpPr>
        <p:spPr>
          <a:xfrm>
            <a:off x="9613077" y="3309729"/>
            <a:ext cx="178130" cy="1543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33C571CB-F2C7-4C48-A13E-7C7EAF5C5720}"/>
              </a:ext>
            </a:extLst>
          </p:cNvPr>
          <p:cNvSpPr/>
          <p:nvPr/>
        </p:nvSpPr>
        <p:spPr>
          <a:xfrm>
            <a:off x="9613076" y="3534442"/>
            <a:ext cx="178130" cy="1543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hlinkClick r:id="rId8" action="ppaction://hlinksldjump"/>
            <a:extLst>
              <a:ext uri="{FF2B5EF4-FFF2-40B4-BE49-F238E27FC236}">
                <a16:creationId xmlns:a16="http://schemas.microsoft.com/office/drawing/2014/main" id="{A07B7B56-2C73-7147-835F-1A44B39E997A}"/>
              </a:ext>
            </a:extLst>
          </p:cNvPr>
          <p:cNvSpPr/>
          <p:nvPr/>
        </p:nvSpPr>
        <p:spPr>
          <a:xfrm>
            <a:off x="9565576" y="6405915"/>
            <a:ext cx="2495797" cy="41222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SEND INVITES</a:t>
            </a:r>
          </a:p>
        </p:txBody>
      </p:sp>
    </p:spTree>
    <p:extLst>
      <p:ext uri="{BB962C8B-B14F-4D97-AF65-F5344CB8AC3E}">
        <p14:creationId xmlns:p14="http://schemas.microsoft.com/office/powerpoint/2010/main" val="14928410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D7D6C50-4F8E-0A46-A601-2D57C30BD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33"/>
            <a:ext cx="12192000" cy="68495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31675A-611D-4A4E-8884-6FC8790CB461}"/>
              </a:ext>
            </a:extLst>
          </p:cNvPr>
          <p:cNvSpPr txBox="1"/>
          <p:nvPr/>
        </p:nvSpPr>
        <p:spPr>
          <a:xfrm>
            <a:off x="2956957" y="6602697"/>
            <a:ext cx="59376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Games</a:t>
            </a:r>
          </a:p>
        </p:txBody>
      </p:sp>
      <p:pic>
        <p:nvPicPr>
          <p:cNvPr id="7" name="Picture 6">
            <a:hlinkClick r:id="rId4" action="ppaction://hlinksldjump"/>
            <a:extLst>
              <a:ext uri="{FF2B5EF4-FFF2-40B4-BE49-F238E27FC236}">
                <a16:creationId xmlns:a16="http://schemas.microsoft.com/office/drawing/2014/main" id="{F411D30B-BD5C-0842-96CE-75FC2A81FA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3832" y="6335582"/>
            <a:ext cx="309831" cy="30983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0134A41-08D8-3941-AB72-2CD5C95CAFFD}"/>
              </a:ext>
            </a:extLst>
          </p:cNvPr>
          <p:cNvSpPr/>
          <p:nvPr/>
        </p:nvSpPr>
        <p:spPr>
          <a:xfrm>
            <a:off x="9488385" y="178129"/>
            <a:ext cx="2691740" cy="6663762"/>
          </a:xfrm>
          <a:prstGeom prst="rect">
            <a:avLst/>
          </a:prstGeom>
          <a:solidFill>
            <a:srgbClr val="34313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B6A9EC-897D-364D-8761-1241BB5839CA}"/>
              </a:ext>
            </a:extLst>
          </p:cNvPr>
          <p:cNvSpPr txBox="1"/>
          <p:nvPr/>
        </p:nvSpPr>
        <p:spPr>
          <a:xfrm>
            <a:off x="10664042" y="273133"/>
            <a:ext cx="914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Games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E90DED-0C88-9A4F-9EB1-F0C9805428B2}"/>
              </a:ext>
            </a:extLst>
          </p:cNvPr>
          <p:cNvSpPr txBox="1"/>
          <p:nvPr/>
        </p:nvSpPr>
        <p:spPr>
          <a:xfrm>
            <a:off x="9488385" y="641268"/>
            <a:ext cx="1888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Select Game: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 </a:t>
            </a:r>
            <a:r>
              <a:rPr lang="en-US" sz="1400" dirty="0" err="1">
                <a:solidFill>
                  <a:schemeClr val="bg1"/>
                </a:solidFill>
              </a:rPr>
              <a:t>Slither.io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" name="Rounded Rectangle 10">
            <a:hlinkClick r:id="rId6" action="ppaction://hlinksldjump"/>
            <a:extLst>
              <a:ext uri="{FF2B5EF4-FFF2-40B4-BE49-F238E27FC236}">
                <a16:creationId xmlns:a16="http://schemas.microsoft.com/office/drawing/2014/main" id="{560124CB-41B9-9B4C-90C5-9E3B25FCB67B}"/>
              </a:ext>
            </a:extLst>
          </p:cNvPr>
          <p:cNvSpPr/>
          <p:nvPr/>
        </p:nvSpPr>
        <p:spPr>
          <a:xfrm>
            <a:off x="9642764" y="914400"/>
            <a:ext cx="178130" cy="15438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269DAF6-A041-2D44-B16F-F84EC13BE518}"/>
              </a:ext>
            </a:extLst>
          </p:cNvPr>
          <p:cNvSpPr/>
          <p:nvPr/>
        </p:nvSpPr>
        <p:spPr>
          <a:xfrm>
            <a:off x="9547761" y="1164488"/>
            <a:ext cx="2588820" cy="7118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F371BF-28EF-E949-A850-ADE02DF4827F}"/>
              </a:ext>
            </a:extLst>
          </p:cNvPr>
          <p:cNvSpPr txBox="1"/>
          <p:nvPr/>
        </p:nvSpPr>
        <p:spPr>
          <a:xfrm>
            <a:off x="9725891" y="1294410"/>
            <a:ext cx="22563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>
                <a:solidFill>
                  <a:schemeClr val="bg1"/>
                </a:solidFill>
              </a:rPr>
              <a:t>Slither.io</a:t>
            </a:r>
            <a:r>
              <a:rPr lang="en-US" sz="1400" dirty="0">
                <a:solidFill>
                  <a:schemeClr val="bg1"/>
                </a:solidFill>
              </a:rPr>
              <a:t> Settings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5 Minute Time Limit</a:t>
            </a:r>
          </a:p>
          <a:p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4" name="Rounded Rectangle 13">
            <a:hlinkClick r:id="rId7" action="ppaction://hlinksldjump"/>
            <a:extLst>
              <a:ext uri="{FF2B5EF4-FFF2-40B4-BE49-F238E27FC236}">
                <a16:creationId xmlns:a16="http://schemas.microsoft.com/office/drawing/2014/main" id="{F225256C-60D0-254E-AE0A-693C0754AD3B}"/>
              </a:ext>
            </a:extLst>
          </p:cNvPr>
          <p:cNvSpPr/>
          <p:nvPr/>
        </p:nvSpPr>
        <p:spPr>
          <a:xfrm>
            <a:off x="9743704" y="1574677"/>
            <a:ext cx="178130" cy="1543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4E445317-F34C-6C44-84AE-CB54D5909DF9}"/>
              </a:ext>
            </a:extLst>
          </p:cNvPr>
          <p:cNvSpPr/>
          <p:nvPr/>
        </p:nvSpPr>
        <p:spPr>
          <a:xfrm>
            <a:off x="9520053" y="2146378"/>
            <a:ext cx="2588820" cy="41892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B8E372-C0C6-8C47-AB96-F0933DD49264}"/>
              </a:ext>
            </a:extLst>
          </p:cNvPr>
          <p:cNvSpPr txBox="1"/>
          <p:nvPr/>
        </p:nvSpPr>
        <p:spPr>
          <a:xfrm>
            <a:off x="9555679" y="2188611"/>
            <a:ext cx="25888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Invite Players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Invite All Participants in Call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Choose Participants: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Ethan Kohrt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Jake LaMotte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Sarah Johnson</a:t>
            </a:r>
          </a:p>
          <a:p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0" name="Rounded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85AF8304-2408-AA4E-AD6B-BB572FEC8931}"/>
              </a:ext>
            </a:extLst>
          </p:cNvPr>
          <p:cNvSpPr/>
          <p:nvPr/>
        </p:nvSpPr>
        <p:spPr>
          <a:xfrm>
            <a:off x="9601199" y="2487237"/>
            <a:ext cx="178130" cy="15438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CBB4E67-A54B-FE4D-8FCD-616ACFBEB5B2}"/>
              </a:ext>
            </a:extLst>
          </p:cNvPr>
          <p:cNvSpPr/>
          <p:nvPr/>
        </p:nvSpPr>
        <p:spPr>
          <a:xfrm>
            <a:off x="9619014" y="3097137"/>
            <a:ext cx="178130" cy="15438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125E34BB-405B-2544-AC79-E76E0700EC98}"/>
              </a:ext>
            </a:extLst>
          </p:cNvPr>
          <p:cNvSpPr/>
          <p:nvPr/>
        </p:nvSpPr>
        <p:spPr>
          <a:xfrm>
            <a:off x="9613077" y="3309729"/>
            <a:ext cx="178130" cy="15438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F2E45444-80BF-FB41-901C-3DA0B164EEDA}"/>
              </a:ext>
            </a:extLst>
          </p:cNvPr>
          <p:cNvSpPr/>
          <p:nvPr/>
        </p:nvSpPr>
        <p:spPr>
          <a:xfrm>
            <a:off x="9613076" y="3534442"/>
            <a:ext cx="178130" cy="15438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hlinkClick r:id="rId9" action="ppaction://hlinksldjump"/>
            <a:extLst>
              <a:ext uri="{FF2B5EF4-FFF2-40B4-BE49-F238E27FC236}">
                <a16:creationId xmlns:a16="http://schemas.microsoft.com/office/drawing/2014/main" id="{5CD9EA63-AB50-CA49-9F3B-30401C11A112}"/>
              </a:ext>
            </a:extLst>
          </p:cNvPr>
          <p:cNvSpPr/>
          <p:nvPr/>
        </p:nvSpPr>
        <p:spPr>
          <a:xfrm>
            <a:off x="9565576" y="6405915"/>
            <a:ext cx="2495797" cy="41222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SEND INVITES</a:t>
            </a:r>
          </a:p>
        </p:txBody>
      </p:sp>
    </p:spTree>
    <p:extLst>
      <p:ext uri="{BB962C8B-B14F-4D97-AF65-F5344CB8AC3E}">
        <p14:creationId xmlns:p14="http://schemas.microsoft.com/office/powerpoint/2010/main" val="1133516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D7D6C50-4F8E-0A46-A601-2D57C30BD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33"/>
            <a:ext cx="12192000" cy="68495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31675A-611D-4A4E-8884-6FC8790CB461}"/>
              </a:ext>
            </a:extLst>
          </p:cNvPr>
          <p:cNvSpPr txBox="1"/>
          <p:nvPr/>
        </p:nvSpPr>
        <p:spPr>
          <a:xfrm>
            <a:off x="2956957" y="6602697"/>
            <a:ext cx="59376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Games</a:t>
            </a:r>
          </a:p>
        </p:txBody>
      </p:sp>
      <p:pic>
        <p:nvPicPr>
          <p:cNvPr id="7" name="Picture 6">
            <a:hlinkClick r:id="rId4" action="ppaction://hlinksldjump"/>
            <a:extLst>
              <a:ext uri="{FF2B5EF4-FFF2-40B4-BE49-F238E27FC236}">
                <a16:creationId xmlns:a16="http://schemas.microsoft.com/office/drawing/2014/main" id="{F411D30B-BD5C-0842-96CE-75FC2A81FA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3832" y="6335582"/>
            <a:ext cx="309831" cy="30983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0134A41-08D8-3941-AB72-2CD5C95CAFFD}"/>
              </a:ext>
            </a:extLst>
          </p:cNvPr>
          <p:cNvSpPr/>
          <p:nvPr/>
        </p:nvSpPr>
        <p:spPr>
          <a:xfrm>
            <a:off x="9488385" y="178129"/>
            <a:ext cx="2691740" cy="6663762"/>
          </a:xfrm>
          <a:prstGeom prst="rect">
            <a:avLst/>
          </a:prstGeom>
          <a:solidFill>
            <a:srgbClr val="34313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B6A9EC-897D-364D-8761-1241BB5839CA}"/>
              </a:ext>
            </a:extLst>
          </p:cNvPr>
          <p:cNvSpPr txBox="1"/>
          <p:nvPr/>
        </p:nvSpPr>
        <p:spPr>
          <a:xfrm>
            <a:off x="10664042" y="273133"/>
            <a:ext cx="914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Games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E90DED-0C88-9A4F-9EB1-F0C9805428B2}"/>
              </a:ext>
            </a:extLst>
          </p:cNvPr>
          <p:cNvSpPr txBox="1"/>
          <p:nvPr/>
        </p:nvSpPr>
        <p:spPr>
          <a:xfrm>
            <a:off x="9488385" y="641268"/>
            <a:ext cx="1888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Select Game: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 </a:t>
            </a:r>
            <a:r>
              <a:rPr lang="en-US" sz="1400" dirty="0" err="1">
                <a:solidFill>
                  <a:schemeClr val="bg1"/>
                </a:solidFill>
              </a:rPr>
              <a:t>Slither.io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" name="Rounded Rectangle 10">
            <a:hlinkClick r:id="rId6" action="ppaction://hlinksldjump"/>
            <a:extLst>
              <a:ext uri="{FF2B5EF4-FFF2-40B4-BE49-F238E27FC236}">
                <a16:creationId xmlns:a16="http://schemas.microsoft.com/office/drawing/2014/main" id="{560124CB-41B9-9B4C-90C5-9E3B25FCB67B}"/>
              </a:ext>
            </a:extLst>
          </p:cNvPr>
          <p:cNvSpPr/>
          <p:nvPr/>
        </p:nvSpPr>
        <p:spPr>
          <a:xfrm>
            <a:off x="9642764" y="914400"/>
            <a:ext cx="178130" cy="15438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269DAF6-A041-2D44-B16F-F84EC13BE518}"/>
              </a:ext>
            </a:extLst>
          </p:cNvPr>
          <p:cNvSpPr/>
          <p:nvPr/>
        </p:nvSpPr>
        <p:spPr>
          <a:xfrm>
            <a:off x="9547761" y="1164488"/>
            <a:ext cx="2588820" cy="7118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F371BF-28EF-E949-A850-ADE02DF4827F}"/>
              </a:ext>
            </a:extLst>
          </p:cNvPr>
          <p:cNvSpPr txBox="1"/>
          <p:nvPr/>
        </p:nvSpPr>
        <p:spPr>
          <a:xfrm>
            <a:off x="9725891" y="1294410"/>
            <a:ext cx="22563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>
                <a:solidFill>
                  <a:schemeClr val="bg1"/>
                </a:solidFill>
              </a:rPr>
              <a:t>Slither.io</a:t>
            </a:r>
            <a:r>
              <a:rPr lang="en-US" sz="1400" dirty="0">
                <a:solidFill>
                  <a:schemeClr val="bg1"/>
                </a:solidFill>
              </a:rPr>
              <a:t> Settings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5 Minute Time Limit</a:t>
            </a:r>
          </a:p>
          <a:p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4" name="Rounded Rectangle 13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F225256C-60D0-254E-AE0A-693C0754AD3B}"/>
              </a:ext>
            </a:extLst>
          </p:cNvPr>
          <p:cNvSpPr/>
          <p:nvPr/>
        </p:nvSpPr>
        <p:spPr>
          <a:xfrm>
            <a:off x="9743704" y="1574677"/>
            <a:ext cx="178130" cy="15438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583839C-CB78-7D4B-BF46-081B3091484F}"/>
              </a:ext>
            </a:extLst>
          </p:cNvPr>
          <p:cNvSpPr/>
          <p:nvPr/>
        </p:nvSpPr>
        <p:spPr>
          <a:xfrm>
            <a:off x="9520053" y="2146378"/>
            <a:ext cx="2588820" cy="41892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703FBD2-75B5-494D-BC59-7CBA7DE53C0E}"/>
              </a:ext>
            </a:extLst>
          </p:cNvPr>
          <p:cNvSpPr txBox="1"/>
          <p:nvPr/>
        </p:nvSpPr>
        <p:spPr>
          <a:xfrm>
            <a:off x="9555679" y="2188611"/>
            <a:ext cx="25888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Invite Players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Invite All Participants in Call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Choose Participants: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Ethan Kohrt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Jake LaMotte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Sarah Johnson</a:t>
            </a:r>
          </a:p>
          <a:p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0" name="Rounded Rectangle 19">
            <a:hlinkClick r:id="rId7" action="ppaction://hlinksldjump"/>
            <a:extLst>
              <a:ext uri="{FF2B5EF4-FFF2-40B4-BE49-F238E27FC236}">
                <a16:creationId xmlns:a16="http://schemas.microsoft.com/office/drawing/2014/main" id="{4C9D17D2-C871-C04F-88F7-C585CACCCCC5}"/>
              </a:ext>
            </a:extLst>
          </p:cNvPr>
          <p:cNvSpPr/>
          <p:nvPr/>
        </p:nvSpPr>
        <p:spPr>
          <a:xfrm>
            <a:off x="9601199" y="2487237"/>
            <a:ext cx="178130" cy="15438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A9AD3528-3AF5-F54B-9BF4-CDE6ABF5B8EF}"/>
              </a:ext>
            </a:extLst>
          </p:cNvPr>
          <p:cNvSpPr/>
          <p:nvPr/>
        </p:nvSpPr>
        <p:spPr>
          <a:xfrm>
            <a:off x="9619014" y="3097137"/>
            <a:ext cx="178130" cy="15438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E0DC80D-A513-B547-A52D-78DA0A270A3D}"/>
              </a:ext>
            </a:extLst>
          </p:cNvPr>
          <p:cNvSpPr/>
          <p:nvPr/>
        </p:nvSpPr>
        <p:spPr>
          <a:xfrm>
            <a:off x="9613077" y="3309729"/>
            <a:ext cx="178130" cy="15438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1A8EAF9-D475-0D4A-A364-F9C393615B60}"/>
              </a:ext>
            </a:extLst>
          </p:cNvPr>
          <p:cNvSpPr/>
          <p:nvPr/>
        </p:nvSpPr>
        <p:spPr>
          <a:xfrm>
            <a:off x="9613076" y="3534442"/>
            <a:ext cx="178130" cy="15438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hlinkClick r:id="rId8" action="ppaction://hlinksldjump"/>
            <a:extLst>
              <a:ext uri="{FF2B5EF4-FFF2-40B4-BE49-F238E27FC236}">
                <a16:creationId xmlns:a16="http://schemas.microsoft.com/office/drawing/2014/main" id="{06D1FFF1-EC98-D34F-A8C3-B905AA3052C0}"/>
              </a:ext>
            </a:extLst>
          </p:cNvPr>
          <p:cNvSpPr/>
          <p:nvPr/>
        </p:nvSpPr>
        <p:spPr>
          <a:xfrm>
            <a:off x="9565576" y="6405915"/>
            <a:ext cx="2495797" cy="41222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SEND INVITES</a:t>
            </a:r>
          </a:p>
        </p:txBody>
      </p:sp>
    </p:spTree>
    <p:extLst>
      <p:ext uri="{BB962C8B-B14F-4D97-AF65-F5344CB8AC3E}">
        <p14:creationId xmlns:p14="http://schemas.microsoft.com/office/powerpoint/2010/main" val="3932946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88A8FD-97CB-C946-917A-DC7F640175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33"/>
            <a:ext cx="12192000" cy="68495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CC1CB3-60BC-8E44-B38F-7B05ECEA439C}"/>
              </a:ext>
            </a:extLst>
          </p:cNvPr>
          <p:cNvSpPr txBox="1"/>
          <p:nvPr/>
        </p:nvSpPr>
        <p:spPr>
          <a:xfrm>
            <a:off x="2956957" y="6602697"/>
            <a:ext cx="59376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C3B109-277C-F744-BB54-0C30807AD2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3832" y="6335582"/>
            <a:ext cx="309831" cy="30983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96405B1-246B-C94B-B1C7-1B621186557D}"/>
              </a:ext>
            </a:extLst>
          </p:cNvPr>
          <p:cNvSpPr/>
          <p:nvPr/>
        </p:nvSpPr>
        <p:spPr>
          <a:xfrm>
            <a:off x="9488385" y="178129"/>
            <a:ext cx="2691740" cy="6663762"/>
          </a:xfrm>
          <a:prstGeom prst="rect">
            <a:avLst/>
          </a:prstGeom>
          <a:solidFill>
            <a:srgbClr val="34313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C42CEA-742B-5E4B-B1DF-820465D88910}"/>
              </a:ext>
            </a:extLst>
          </p:cNvPr>
          <p:cNvSpPr txBox="1"/>
          <p:nvPr/>
        </p:nvSpPr>
        <p:spPr>
          <a:xfrm>
            <a:off x="10664042" y="273133"/>
            <a:ext cx="914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Games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7BF7BAD-5ABB-2A4A-810D-F77FD2BCCEBB}"/>
              </a:ext>
            </a:extLst>
          </p:cNvPr>
          <p:cNvSpPr/>
          <p:nvPr/>
        </p:nvSpPr>
        <p:spPr>
          <a:xfrm>
            <a:off x="9520053" y="566961"/>
            <a:ext cx="2588820" cy="41892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55623C-B01B-8641-84F9-B89B8685721E}"/>
              </a:ext>
            </a:extLst>
          </p:cNvPr>
          <p:cNvSpPr txBox="1"/>
          <p:nvPr/>
        </p:nvSpPr>
        <p:spPr>
          <a:xfrm>
            <a:off x="9555679" y="573566"/>
            <a:ext cx="258882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Player Invites</a:t>
            </a:r>
          </a:p>
          <a:p>
            <a:r>
              <a:rPr lang="en-US" sz="1400" dirty="0">
                <a:solidFill>
                  <a:schemeClr val="bg1"/>
                </a:solidFill>
              </a:rPr>
              <a:t>Response: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Ethan Kohrt - </a:t>
            </a:r>
            <a:r>
              <a:rPr lang="en-US" sz="1400" i="1" dirty="0">
                <a:solidFill>
                  <a:schemeClr val="bg1"/>
                </a:solidFill>
              </a:rPr>
              <a:t>Pending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     Jake LaMotte - Pending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Sarah Johnson - </a:t>
            </a:r>
            <a:r>
              <a:rPr lang="en-US" sz="1400" i="1" dirty="0">
                <a:solidFill>
                  <a:schemeClr val="bg1"/>
                </a:solidFill>
              </a:rPr>
              <a:t>Pending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2A69DE7-61CF-6046-87DF-42B0788BA996}"/>
              </a:ext>
            </a:extLst>
          </p:cNvPr>
          <p:cNvSpPr/>
          <p:nvPr/>
        </p:nvSpPr>
        <p:spPr>
          <a:xfrm>
            <a:off x="9619014" y="1066458"/>
            <a:ext cx="178130" cy="1543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1686C25-3BA9-9147-9429-23E3ADB48088}"/>
              </a:ext>
            </a:extLst>
          </p:cNvPr>
          <p:cNvSpPr/>
          <p:nvPr/>
        </p:nvSpPr>
        <p:spPr>
          <a:xfrm>
            <a:off x="9617038" y="1278233"/>
            <a:ext cx="178130" cy="1543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E40EFDA-6B3B-2B45-881A-2C92768DBE9B}"/>
              </a:ext>
            </a:extLst>
          </p:cNvPr>
          <p:cNvSpPr/>
          <p:nvPr/>
        </p:nvSpPr>
        <p:spPr>
          <a:xfrm>
            <a:off x="9615059" y="1501883"/>
            <a:ext cx="178130" cy="1543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hlinkClick r:id="rId5" action="ppaction://hlinksldjump"/>
            <a:extLst>
              <a:ext uri="{FF2B5EF4-FFF2-40B4-BE49-F238E27FC236}">
                <a16:creationId xmlns:a16="http://schemas.microsoft.com/office/drawing/2014/main" id="{5B52AD42-2144-5A43-A172-EE1CCBA3438A}"/>
              </a:ext>
            </a:extLst>
          </p:cNvPr>
          <p:cNvSpPr/>
          <p:nvPr/>
        </p:nvSpPr>
        <p:spPr>
          <a:xfrm>
            <a:off x="9565576" y="4897751"/>
            <a:ext cx="2495797" cy="412226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START GAME</a:t>
            </a:r>
          </a:p>
        </p:txBody>
      </p:sp>
    </p:spTree>
    <p:extLst>
      <p:ext uri="{BB962C8B-B14F-4D97-AF65-F5344CB8AC3E}">
        <p14:creationId xmlns:p14="http://schemas.microsoft.com/office/powerpoint/2010/main" val="1814503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88A8FD-97CB-C946-917A-DC7F640175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33"/>
            <a:ext cx="12192000" cy="68495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CC1CB3-60BC-8E44-B38F-7B05ECEA439C}"/>
              </a:ext>
            </a:extLst>
          </p:cNvPr>
          <p:cNvSpPr txBox="1"/>
          <p:nvPr/>
        </p:nvSpPr>
        <p:spPr>
          <a:xfrm>
            <a:off x="2956957" y="6602697"/>
            <a:ext cx="59376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C3B109-277C-F744-BB54-0C30807AD2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3832" y="6335582"/>
            <a:ext cx="309831" cy="30983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96405B1-246B-C94B-B1C7-1B621186557D}"/>
              </a:ext>
            </a:extLst>
          </p:cNvPr>
          <p:cNvSpPr/>
          <p:nvPr/>
        </p:nvSpPr>
        <p:spPr>
          <a:xfrm>
            <a:off x="9488385" y="178129"/>
            <a:ext cx="2691740" cy="6663762"/>
          </a:xfrm>
          <a:prstGeom prst="rect">
            <a:avLst/>
          </a:prstGeom>
          <a:solidFill>
            <a:srgbClr val="34313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C42CEA-742B-5E4B-B1DF-820465D88910}"/>
              </a:ext>
            </a:extLst>
          </p:cNvPr>
          <p:cNvSpPr txBox="1"/>
          <p:nvPr/>
        </p:nvSpPr>
        <p:spPr>
          <a:xfrm>
            <a:off x="10664042" y="273133"/>
            <a:ext cx="914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Games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07C3965-4922-4748-8D90-4086235FD155}"/>
              </a:ext>
            </a:extLst>
          </p:cNvPr>
          <p:cNvSpPr/>
          <p:nvPr/>
        </p:nvSpPr>
        <p:spPr>
          <a:xfrm>
            <a:off x="9520053" y="566961"/>
            <a:ext cx="2588820" cy="41892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B1864E-9DAC-9440-B30D-A55FA336271B}"/>
              </a:ext>
            </a:extLst>
          </p:cNvPr>
          <p:cNvSpPr txBox="1"/>
          <p:nvPr/>
        </p:nvSpPr>
        <p:spPr>
          <a:xfrm>
            <a:off x="9555679" y="573566"/>
            <a:ext cx="258882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Player Invites</a:t>
            </a:r>
          </a:p>
          <a:p>
            <a:r>
              <a:rPr lang="en-US" sz="1400" dirty="0">
                <a:solidFill>
                  <a:schemeClr val="bg1"/>
                </a:solidFill>
              </a:rPr>
              <a:t>Response: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Ethan Kohrt - </a:t>
            </a:r>
            <a:r>
              <a:rPr lang="en-US" sz="1400" i="1" dirty="0">
                <a:solidFill>
                  <a:schemeClr val="bg1"/>
                </a:solidFill>
              </a:rPr>
              <a:t>Accepted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     Jake LaMotte - Accepted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Sarah Johnson - </a:t>
            </a:r>
            <a:r>
              <a:rPr lang="en-US" sz="1400" i="1" dirty="0">
                <a:solidFill>
                  <a:schemeClr val="bg1"/>
                </a:solidFill>
              </a:rPr>
              <a:t>Declined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Rounded 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531AD73D-6CD8-3444-BEC4-6FB208949105}"/>
              </a:ext>
            </a:extLst>
          </p:cNvPr>
          <p:cNvSpPr/>
          <p:nvPr/>
        </p:nvSpPr>
        <p:spPr>
          <a:xfrm>
            <a:off x="9565576" y="4897751"/>
            <a:ext cx="2495797" cy="412226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START GAME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7585DB5-7470-CA49-840C-2AA3DB0059F9}"/>
              </a:ext>
            </a:extLst>
          </p:cNvPr>
          <p:cNvSpPr/>
          <p:nvPr/>
        </p:nvSpPr>
        <p:spPr>
          <a:xfrm>
            <a:off x="9619014" y="1066458"/>
            <a:ext cx="178130" cy="15438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1CB86AB-075E-9344-9EB3-7C74AFA959EF}"/>
              </a:ext>
            </a:extLst>
          </p:cNvPr>
          <p:cNvSpPr/>
          <p:nvPr/>
        </p:nvSpPr>
        <p:spPr>
          <a:xfrm>
            <a:off x="9617038" y="1278233"/>
            <a:ext cx="178130" cy="15438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74DD933E-8F7F-374F-BC93-1279A049AE79}"/>
              </a:ext>
            </a:extLst>
          </p:cNvPr>
          <p:cNvSpPr/>
          <p:nvPr/>
        </p:nvSpPr>
        <p:spPr>
          <a:xfrm>
            <a:off x="9615059" y="1501883"/>
            <a:ext cx="178130" cy="154380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436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301CEF-BDBA-F54F-8688-3436E6427E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6052E7C-533E-DE44-9B9B-179F0CC592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894" y="954980"/>
            <a:ext cx="10806546" cy="5903020"/>
          </a:xfrm>
          <a:prstGeom prst="rect">
            <a:avLst/>
          </a:prstGeom>
        </p:spPr>
      </p:pic>
      <p:sp>
        <p:nvSpPr>
          <p:cNvPr id="6" name="Rectangle 5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D31D90E1-674E-D74E-A3AF-8966B0B22017}"/>
              </a:ext>
            </a:extLst>
          </p:cNvPr>
          <p:cNvSpPr/>
          <p:nvPr/>
        </p:nvSpPr>
        <p:spPr>
          <a:xfrm>
            <a:off x="5533901" y="5284519"/>
            <a:ext cx="914400" cy="54626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08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1059</TotalTime>
  <Words>298</Words>
  <Application>Microsoft Macintosh PowerPoint</Application>
  <PresentationFormat>Widescreen</PresentationFormat>
  <Paragraphs>108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Tison</dc:creator>
  <cp:lastModifiedBy>Ben Tison</cp:lastModifiedBy>
  <cp:revision>14</cp:revision>
  <dcterms:created xsi:type="dcterms:W3CDTF">2020-10-11T21:46:08Z</dcterms:created>
  <dcterms:modified xsi:type="dcterms:W3CDTF">2020-10-12T15:49:12Z</dcterms:modified>
</cp:coreProperties>
</file>

<file path=docProps/thumbnail.jpeg>
</file>